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60A7D"/>
    <a:srgbClr val="00FF00"/>
    <a:srgbClr val="0099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4" autoAdjust="0"/>
    <p:restoredTop sz="94614" autoAdjust="0"/>
  </p:normalViewPr>
  <p:slideViewPr>
    <p:cSldViewPr>
      <p:cViewPr varScale="1">
        <p:scale>
          <a:sx n="54" d="100"/>
          <a:sy n="54" d="100"/>
        </p:scale>
        <p:origin x="-13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3E85-973F-4F14-9AA1-F029D55D31F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7A1C-F2F6-4220-8ECB-680C2C4E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785949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Страна пальчиковых игр!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пальчиковых игр можно использовать любые предметы, ведь пальчиковые игры не требуют специального оборудования, а польза от них весьма впечатляющая.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 и упражнения, на разные тактильные ощущения!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19" descr="DSCN54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Содержимое 18" descr="DSCN547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играем , наши ручки развиваем!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54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G:\работа воспитателей\фото\детские фото\DSCN5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A60A7D"/>
                </a:solidFill>
                <a:latin typeface="Times New Roman" pitchFamily="18" charset="0"/>
                <a:cs typeface="Times New Roman" pitchFamily="18" charset="0"/>
              </a:rPr>
              <a:t>Знают наши мальчики, как укреплять пальчики!</a:t>
            </a:r>
            <a:endParaRPr lang="ru-RU" sz="4000" b="1" i="1" dirty="0">
              <a:solidFill>
                <a:srgbClr val="A60A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55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работа воспитателей\фото\детские фото\DSCN55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конструктор собираю , гайки болтики кручу, Непременно каждый пальчик быть послушным научу!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5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7715200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без дела не сидим , мы играем чем  хотим, много игр есть у нас , наша группа просто класс!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55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92893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G:\работа воспитателей\фото\детские фото\DSCN54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Вышиваем, кроем, шьем .</a:t>
            </a:r>
            <a:b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Очень весело живем!</a:t>
            </a:r>
            <a:endParaRPr lang="ru-RU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5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G:\работа воспитателей\фото\детские фото\DSCN5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873" y="1600200"/>
            <a:ext cx="3221254" cy="452596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 маме помогу ,салфетку вышью и пуговицу пришью!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55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5743808">
            <a:off x="-58275" y="2456139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G:\работа воспитателей\фото\детские фото\DSCN55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60A7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105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Страна пальчиковых игр!</vt:lpstr>
      <vt:lpstr>Пальчиковые игры и упражнения, на разные тактильные ощущения!</vt:lpstr>
      <vt:lpstr>Мы играем , наши ручки развиваем!</vt:lpstr>
      <vt:lpstr>Знают наши мальчики, как укреплять пальчики!</vt:lpstr>
      <vt:lpstr>Я конструктор собираю , гайки болтики кручу, Непременно каждый пальчик быть послушным научу!</vt:lpstr>
      <vt:lpstr>Мы без дела не сидим , мы играем чем  хотим, много игр есть у нас , наша группа просто класс!</vt:lpstr>
      <vt:lpstr>Вышиваем, кроем, шьем . Очень весело живем!</vt:lpstr>
      <vt:lpstr>Скоро маме помогу ,салфетку вышью и пуговицу пришью!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Elena</cp:lastModifiedBy>
  <cp:revision>20</cp:revision>
  <dcterms:created xsi:type="dcterms:W3CDTF">2014-11-26T09:37:25Z</dcterms:created>
  <dcterms:modified xsi:type="dcterms:W3CDTF">2016-01-25T15:24:44Z</dcterms:modified>
</cp:coreProperties>
</file>