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1" r:id="rId6"/>
    <p:sldId id="259" r:id="rId7"/>
    <p:sldId id="262" r:id="rId8"/>
    <p:sldId id="264" r:id="rId9"/>
    <p:sldId id="263" r:id="rId10"/>
    <p:sldId id="267" r:id="rId11"/>
    <p:sldId id="265" r:id="rId12"/>
    <p:sldId id="266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123rf.com/photo_41020774_%D0%B4%D0%B5%D1%82%D1%81%D0%BA%D0%B8%D0%B9-%D1%81%D0%BF%D0%BE%D1%80%D1%82.html" TargetMode="External"/><Relationship Id="rId2" Type="http://schemas.openxmlformats.org/officeDocument/2006/relationships/hyperlink" Target="http://www.maam.ru/detskijsad/didakticheskaja-igra-vidy-sport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dorovejka.ru/fizicheskie/igry-sportivnye/hokkej-pravila-igry-v-hokkej-s-shajboj-na-ldu/" TargetMode="External"/><Relationship Id="rId5" Type="http://schemas.openxmlformats.org/officeDocument/2006/relationships/hyperlink" Target="https://ru.wikipedia.org/wiki/%D0%92%D0%BE%D0%BB%D0%B5%D0%B9%D0%B1%D0%BE%D0%BB" TargetMode="External"/><Relationship Id="rId4" Type="http://schemas.openxmlformats.org/officeDocument/2006/relationships/hyperlink" Target="http://gtonorm.ru/plavani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722" y="1340768"/>
            <a:ext cx="5398368" cy="1226567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Игра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 «Виды спорта»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6514356" cy="181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08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3600400" cy="52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815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762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600400" cy="52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7686" y="192880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ГИМНАСТИКА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785" y="2687195"/>
            <a:ext cx="3803639" cy="25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064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3899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97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3899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3135" y="2060848"/>
            <a:ext cx="3106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4F81BD">
                    <a:lumMod val="50000"/>
                  </a:srgbClr>
                </a:solidFill>
                <a:latin typeface="Sitka Display" panose="02000505000000020004" pitchFamily="2" charset="0"/>
              </a:rPr>
              <a:t>ПЛАВАНИЕ</a:t>
            </a:r>
            <a:endParaRPr lang="ru-RU" sz="4400" b="1" dirty="0">
              <a:solidFill>
                <a:srgbClr val="4F81BD">
                  <a:lumMod val="50000"/>
                </a:srgbClr>
              </a:solidFill>
              <a:latin typeface="Sitka Display" panose="02000505000000020004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90" y="2830289"/>
            <a:ext cx="3885232" cy="22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178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Можно плавать, закаляться,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Можно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прыгать, отжиматься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.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Нужно спортом заниматься,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И здоровым оставаться!</a:t>
            </a:r>
          </a:p>
        </p:txBody>
      </p:sp>
    </p:spTree>
    <p:extLst>
      <p:ext uri="{BB962C8B-B14F-4D97-AF65-F5344CB8AC3E}">
        <p14:creationId xmlns:p14="http://schemas.microsoft.com/office/powerpoint/2010/main" xmlns="" val="167108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Список использованных источников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67240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www.maam.ru/detskijsad/didakticheskaja-igra-vidy-sporta.html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https://ru.123rf.com/photo_41020774_%D0%B4%D0%B5%D1%82%D1%81%D0%BA%D0%B8%D0%B9-%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D1%81%D0%BF%D0%BE%D1%80%D1%82.html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gtonorm.ru/plavanie.html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https://ru.wikipedia.org/wiki/%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D0%92%D0%BE%D0%BB%D0%B5%D0%B9%D0%B1%D0%BE%D0%BB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http://zdorovejka.ru/fizicheskie/igry-sportivnye/hokkej-pravila-igry-v-hokkej-s-shajboj-na-ldu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17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528392" cy="519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556792"/>
            <a:ext cx="2376263" cy="36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969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528392" cy="519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857496"/>
            <a:ext cx="3508990" cy="23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1732657"/>
            <a:ext cx="3240360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ФУТБОЛ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69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672408" cy="53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858" y="1603375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603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4" y="2022369"/>
            <a:ext cx="4978896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ХОККЕЙ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672408" cy="53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793" y="2872922"/>
            <a:ext cx="3456384" cy="194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868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600400" cy="52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08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600400" cy="52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9390" y="1862755"/>
            <a:ext cx="3481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ВОЛЕЙБОЛ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663562"/>
            <a:ext cx="3399719" cy="22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5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6416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72816"/>
            <a:ext cx="23780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971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6416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98884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Sitka Display" panose="02000505000000020004" pitchFamily="2" charset="0"/>
              </a:rPr>
              <a:t>БОКС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Sitka Display" panose="02000505000000020004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96" y="2758281"/>
            <a:ext cx="3602480" cy="20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951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50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Игра  «Виды спорта»</vt:lpstr>
      <vt:lpstr>Слайд 2</vt:lpstr>
      <vt:lpstr>Слайд 3</vt:lpstr>
      <vt:lpstr>Слайд 4</vt:lpstr>
      <vt:lpstr>ХОККЕЙ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«Отгадай вид спорта»</dc:title>
  <dc:creator>Инесса</dc:creator>
  <cp:lastModifiedBy>HomePC</cp:lastModifiedBy>
  <cp:revision>12</cp:revision>
  <dcterms:created xsi:type="dcterms:W3CDTF">2018-02-11T14:45:19Z</dcterms:created>
  <dcterms:modified xsi:type="dcterms:W3CDTF">2022-01-17T04:15:33Z</dcterms:modified>
</cp:coreProperties>
</file>